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0" d="100"/>
          <a:sy n="60" d="100"/>
        </p:scale>
        <p:origin x="826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04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42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189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6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2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7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575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509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47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91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06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EDFC-1DAE-4385-8036-E60A89DAEF50}" type="datetimeFigureOut">
              <a:rPr lang="en-CA" smtClean="0"/>
              <a:t>2016-02-21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1310-DF0E-4018-AC17-EF4BBF9933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69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8"/>
          <p:cNvSpPr>
            <a:spLocks noChangeArrowheads="1"/>
          </p:cNvSpPr>
          <p:nvPr/>
        </p:nvSpPr>
        <p:spPr bwMode="auto">
          <a:xfrm rot="10800000" flipH="1">
            <a:off x="5448969" y="4172099"/>
            <a:ext cx="536385" cy="195868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72403" y="2145844"/>
            <a:ext cx="883816" cy="260890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5400000">
            <a:off x="6086624" y="3478438"/>
            <a:ext cx="724139" cy="189341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580323" y="740509"/>
            <a:ext cx="1267975" cy="1304581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 rot="5400000" flipH="1">
            <a:off x="6347275" y="2709348"/>
            <a:ext cx="1456407" cy="49779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 flipH="1">
            <a:off x="5901239" y="3286325"/>
            <a:ext cx="1430357" cy="48356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92400" y="3304674"/>
            <a:ext cx="2775284" cy="208547"/>
          </a:xfrm>
          <a:prstGeom prst="rect">
            <a:avLst/>
          </a:prstGeom>
          <a:solidFill>
            <a:srgbClr val="AB998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2933032" y="3513221"/>
            <a:ext cx="2358189" cy="2617567"/>
          </a:xfrm>
          <a:prstGeom prst="rect">
            <a:avLst/>
          </a:prstGeom>
          <a:solidFill>
            <a:srgbClr val="AB998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291221" y="3914274"/>
            <a:ext cx="1346947" cy="148802"/>
          </a:xfrm>
          <a:prstGeom prst="rect">
            <a:avLst/>
          </a:prstGeom>
          <a:solidFill>
            <a:srgbClr val="AB998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/>
          <p:cNvGrpSpPr/>
          <p:nvPr/>
        </p:nvGrpSpPr>
        <p:grpSpPr>
          <a:xfrm>
            <a:off x="3827379" y="1395663"/>
            <a:ext cx="930442" cy="1909011"/>
            <a:chOff x="1922379" y="1395663"/>
            <a:chExt cx="930442" cy="1909011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2642937" y="1395663"/>
              <a:ext cx="160421" cy="1459832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22379" y="3174031"/>
              <a:ext cx="930442" cy="130643"/>
            </a:xfrm>
            <a:prstGeom prst="round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ounded Rectangle 15"/>
            <p:cNvSpPr/>
            <p:nvPr/>
          </p:nvSpPr>
          <p:spPr>
            <a:xfrm rot="16200000" flipV="1">
              <a:off x="1833099" y="2733553"/>
              <a:ext cx="887825" cy="169181"/>
            </a:xfrm>
            <a:prstGeom prst="round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ounded Rectangle 16"/>
            <p:cNvSpPr/>
            <p:nvPr/>
          </p:nvSpPr>
          <p:spPr>
            <a:xfrm rot="20441173" flipV="1">
              <a:off x="2251669" y="2232518"/>
              <a:ext cx="525860" cy="192684"/>
            </a:xfrm>
            <a:prstGeom prst="round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375673" y="3769895"/>
            <a:ext cx="930442" cy="1306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 rot="5400000">
            <a:off x="6955838" y="4098979"/>
            <a:ext cx="516943" cy="189341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664686" y="2374230"/>
            <a:ext cx="558510" cy="282386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 rot="1200000">
            <a:off x="6586804" y="4893944"/>
            <a:ext cx="207148" cy="149351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 rot="1200000">
            <a:off x="7053130" y="4879404"/>
            <a:ext cx="207148" cy="149351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 rot="-1200000">
            <a:off x="7188420" y="4879403"/>
            <a:ext cx="207148" cy="149351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 rot="-1200000">
            <a:off x="7631598" y="4847090"/>
            <a:ext cx="207148" cy="149351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7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Meaghan Lister</dc:creator>
  <cp:lastModifiedBy>Meaghan Lister</cp:lastModifiedBy>
  <cp:revision>9</cp:revision>
  <dcterms:created xsi:type="dcterms:W3CDTF">2016-02-21T15:50:14Z</dcterms:created>
  <dcterms:modified xsi:type="dcterms:W3CDTF">2016-02-21T23:15:51Z</dcterms:modified>
</cp:coreProperties>
</file>